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25"/>
    <p:restoredTop sz="93300"/>
  </p:normalViewPr>
  <p:slideViewPr>
    <p:cSldViewPr snapToGrid="0" snapToObjects="1">
      <p:cViewPr varScale="1">
        <p:scale>
          <a:sx n="110" d="100"/>
          <a:sy n="110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14621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60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184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3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5726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9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2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039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3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787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4163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03C58C4-3829-8A44-B575-A3A640D24906}" type="datetimeFigureOut">
              <a:rPr lang="en-US" smtClean="0"/>
              <a:t>4/12/20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755955F-4D32-E147-9E83-5401F30AB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617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illd2@leonschools.net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CF702855-2FC1-1546-B7FB-4DF9E834BD47}"/>
              </a:ext>
            </a:extLst>
          </p:cNvPr>
          <p:cNvSpPr/>
          <p:nvPr/>
        </p:nvSpPr>
        <p:spPr>
          <a:xfrm>
            <a:off x="1227549" y="1152393"/>
            <a:ext cx="5248405" cy="363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WEEK #3 APRIL 13 – 17, 2020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27CD5CD-57B7-1749-96DF-93718D785F0F}"/>
              </a:ext>
            </a:extLst>
          </p:cNvPr>
          <p:cNvSpPr/>
          <p:nvPr/>
        </p:nvSpPr>
        <p:spPr>
          <a:xfrm>
            <a:off x="1227549" y="1615858"/>
            <a:ext cx="5248405" cy="1027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Learning Goal for the Week</a:t>
            </a:r>
            <a:r>
              <a:rPr lang="en-US" dirty="0"/>
              <a:t>: Students will be able to distinguish characteristics of the domains and kingdoms of living organisms.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17D6BC-6BA5-6B4F-9388-187CFB4B069A}"/>
              </a:ext>
            </a:extLst>
          </p:cNvPr>
          <p:cNvSpPr/>
          <p:nvPr/>
        </p:nvSpPr>
        <p:spPr>
          <a:xfrm>
            <a:off x="1227550" y="2743200"/>
            <a:ext cx="5248405" cy="2467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u="sng" dirty="0"/>
              <a:t>Assignment Schedule for This Week</a:t>
            </a:r>
          </a:p>
          <a:p>
            <a:r>
              <a:rPr lang="en-US" dirty="0"/>
              <a:t>M: Read emails and announcement/procedures for the week assignment</a:t>
            </a:r>
          </a:p>
          <a:p>
            <a:r>
              <a:rPr lang="en-US" dirty="0"/>
              <a:t>T: View video - Classification</a:t>
            </a:r>
          </a:p>
          <a:p>
            <a:r>
              <a:rPr lang="en-US" dirty="0"/>
              <a:t>W: Work on Review Diversity and Classification</a:t>
            </a:r>
          </a:p>
          <a:p>
            <a:r>
              <a:rPr lang="en-US" dirty="0"/>
              <a:t>R: Work on Diversity and Classification Review Packet</a:t>
            </a:r>
          </a:p>
          <a:p>
            <a:r>
              <a:rPr lang="en-US" dirty="0"/>
              <a:t>F: Submit assignment by 12 p.m.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CF280117-98DC-2A43-85CD-0D5574C15165}"/>
              </a:ext>
            </a:extLst>
          </p:cNvPr>
          <p:cNvSpPr/>
          <p:nvPr/>
        </p:nvSpPr>
        <p:spPr>
          <a:xfrm>
            <a:off x="1315230" y="5311038"/>
            <a:ext cx="3444660" cy="13778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Ms. Daphne Hill</a:t>
            </a:r>
          </a:p>
          <a:p>
            <a:pPr algn="ctr"/>
            <a:r>
              <a:rPr lang="en-US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hilld2@leonschools.net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/>
              <a:t>Teacher Website: </a:t>
            </a:r>
            <a:r>
              <a:rPr lang="en-US" dirty="0" err="1"/>
              <a:t>www.leonschools.net</a:t>
            </a:r>
            <a:r>
              <a:rPr lang="en-US" dirty="0"/>
              <a:t>/</a:t>
            </a:r>
            <a:r>
              <a:rPr lang="en-US" dirty="0" err="1"/>
              <a:t>raa</a:t>
            </a:r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8B28DDE-20F2-7848-A4CC-2C72324B17BE}"/>
              </a:ext>
            </a:extLst>
          </p:cNvPr>
          <p:cNvSpPr/>
          <p:nvPr/>
        </p:nvSpPr>
        <p:spPr>
          <a:xfrm>
            <a:off x="7891397" y="3845490"/>
            <a:ext cx="3031299" cy="17035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Need a help session?</a:t>
            </a:r>
          </a:p>
          <a:p>
            <a:pPr algn="ctr"/>
            <a:r>
              <a:rPr lang="en-US" dirty="0"/>
              <a:t>Email me! Visit on our class TEAMS page during my office hours, Monday – Friday,</a:t>
            </a:r>
          </a:p>
          <a:p>
            <a:pPr algn="ctr"/>
            <a:r>
              <a:rPr lang="en-US" dirty="0"/>
              <a:t>10 a.m. – 12 p.m.</a:t>
            </a:r>
          </a:p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6D94342-67DA-7544-975C-19D012916E6D}"/>
              </a:ext>
            </a:extLst>
          </p:cNvPr>
          <p:cNvSpPr/>
          <p:nvPr/>
        </p:nvSpPr>
        <p:spPr>
          <a:xfrm>
            <a:off x="6688899" y="1935271"/>
            <a:ext cx="3281819" cy="17348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Remind Codes per Class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 – 81010@h2ha3d2922</a:t>
            </a:r>
          </a:p>
          <a:p>
            <a:pPr algn="ctr"/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– 81010@8a7f36287h</a:t>
            </a:r>
          </a:p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D9F9E5E-F444-FB47-8C49-04E9CE9709D4}"/>
              </a:ext>
            </a:extLst>
          </p:cNvPr>
          <p:cNvSpPr/>
          <p:nvPr/>
        </p:nvSpPr>
        <p:spPr>
          <a:xfrm>
            <a:off x="6713951" y="162837"/>
            <a:ext cx="3219189" cy="15970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ATTENTION!!! ATTENTION!!</a:t>
            </a:r>
          </a:p>
          <a:p>
            <a:pPr algn="ctr"/>
            <a:endParaRPr lang="en-US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POST ALL ASSIGNMENTS IN MICROSOFT TEAMS !!!!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2AA526-1C7B-BC48-80DA-5391654CCC60}"/>
              </a:ext>
            </a:extLst>
          </p:cNvPr>
          <p:cNvSpPr/>
          <p:nvPr/>
        </p:nvSpPr>
        <p:spPr>
          <a:xfrm>
            <a:off x="6840776" y="3977014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A5EA07-0401-4748-9136-AB7E91AA9A5B}"/>
              </a:ext>
            </a:extLst>
          </p:cNvPr>
          <p:cNvSpPr/>
          <p:nvPr/>
        </p:nvSpPr>
        <p:spPr>
          <a:xfrm>
            <a:off x="103337" y="3294348"/>
            <a:ext cx="563673" cy="61377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D4615F3-893B-D045-8CAE-43FB167756A6}"/>
              </a:ext>
            </a:extLst>
          </p:cNvPr>
          <p:cNvSpPr/>
          <p:nvPr/>
        </p:nvSpPr>
        <p:spPr>
          <a:xfrm>
            <a:off x="38360" y="4255725"/>
            <a:ext cx="667010" cy="624738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74E5103-625D-DC47-819F-F6865A3FD147}"/>
              </a:ext>
            </a:extLst>
          </p:cNvPr>
          <p:cNvSpPr/>
          <p:nvPr/>
        </p:nvSpPr>
        <p:spPr>
          <a:xfrm>
            <a:off x="244254" y="994252"/>
            <a:ext cx="281837" cy="316282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E4BD1FE-EB1D-9645-BD95-1CCE88BC778C}"/>
              </a:ext>
            </a:extLst>
          </p:cNvPr>
          <p:cNvSpPr/>
          <p:nvPr/>
        </p:nvSpPr>
        <p:spPr>
          <a:xfrm>
            <a:off x="187891" y="1697277"/>
            <a:ext cx="419620" cy="397703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3898047C-6BBD-F04A-9B91-0897F8E4C37D}"/>
              </a:ext>
            </a:extLst>
          </p:cNvPr>
          <p:cNvSpPr/>
          <p:nvPr/>
        </p:nvSpPr>
        <p:spPr>
          <a:xfrm>
            <a:off x="137786" y="2400299"/>
            <a:ext cx="497908" cy="546445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1F3EBF-74CE-F048-A856-92F838CBC866}"/>
              </a:ext>
            </a:extLst>
          </p:cNvPr>
          <p:cNvSpPr/>
          <p:nvPr/>
        </p:nvSpPr>
        <p:spPr>
          <a:xfrm>
            <a:off x="5223353" y="5311037"/>
            <a:ext cx="2492680" cy="1377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FF00"/>
                </a:solidFill>
              </a:rPr>
              <a:t>CHECK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CHECK YOUE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CHECK YOUR EMAILS!!</a:t>
            </a:r>
          </a:p>
          <a:p>
            <a:pPr algn="ctr"/>
            <a:r>
              <a:rPr lang="en-US" dirty="0">
                <a:solidFill>
                  <a:srgbClr val="FFFF00"/>
                </a:solidFill>
              </a:rPr>
              <a:t>CHECK YOUR EMAILS!!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693843C2-DD03-BE41-AAAB-BF8773654F28}"/>
              </a:ext>
            </a:extLst>
          </p:cNvPr>
          <p:cNvSpPr/>
          <p:nvPr/>
        </p:nvSpPr>
        <p:spPr>
          <a:xfrm>
            <a:off x="6840776" y="4553210"/>
            <a:ext cx="454069" cy="45093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12656AA-DB63-B64C-8675-B5857965A8D0}"/>
              </a:ext>
            </a:extLst>
          </p:cNvPr>
          <p:cNvSpPr/>
          <p:nvPr/>
        </p:nvSpPr>
        <p:spPr>
          <a:xfrm>
            <a:off x="10188359" y="2088715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4FD4F55F-B93A-6048-AB17-92186B61C550}"/>
              </a:ext>
            </a:extLst>
          </p:cNvPr>
          <p:cNvSpPr/>
          <p:nvPr/>
        </p:nvSpPr>
        <p:spPr>
          <a:xfrm>
            <a:off x="10188359" y="2855934"/>
            <a:ext cx="454069" cy="450939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2F00204-E509-4142-9FFF-1E01F83B40FB}"/>
              </a:ext>
            </a:extLst>
          </p:cNvPr>
          <p:cNvSpPr/>
          <p:nvPr/>
        </p:nvSpPr>
        <p:spPr>
          <a:xfrm>
            <a:off x="10171138" y="56367"/>
            <a:ext cx="1854958" cy="171606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RAA MIDDLE SCHOOL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EA5AD1A-884C-374B-A91E-6BA54F9EA6B4}"/>
              </a:ext>
            </a:extLst>
          </p:cNvPr>
          <p:cNvSpPr/>
          <p:nvPr/>
        </p:nvSpPr>
        <p:spPr>
          <a:xfrm>
            <a:off x="103337" y="56367"/>
            <a:ext cx="6372616" cy="62654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BIOLOGY  ANNOUNCEMENT FOR 4_13-17_2020</a:t>
            </a:r>
          </a:p>
        </p:txBody>
      </p:sp>
    </p:spTree>
    <p:extLst>
      <p:ext uri="{BB962C8B-B14F-4D97-AF65-F5344CB8AC3E}">
        <p14:creationId xmlns:p14="http://schemas.microsoft.com/office/powerpoint/2010/main" val="98023141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{A3BE669C-3780-0343-9C27-FBCA5DF3F3DD}tf10001072</Template>
  <TotalTime>23</TotalTime>
  <Words>180</Words>
  <Application>Microsoft Macintosh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2020-04-12T14:19:29Z</dcterms:created>
  <dcterms:modified xsi:type="dcterms:W3CDTF">2020-04-12T14:43:09Z</dcterms:modified>
</cp:coreProperties>
</file>